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232"/>
    <a:srgbClr val="7E4B46"/>
    <a:srgbClr val="BBB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56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5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4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26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0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0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5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6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7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1859-A9F0-406A-B76B-2BAFDE748B0B}" type="datetimeFigureOut">
              <a:rPr lang="it-IT" smtClean="0"/>
              <a:t>26/08/2018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1739-DEED-434F-AC33-EB4192DCC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4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5" b="74088"/>
          <a:stretch/>
        </p:blipFill>
        <p:spPr>
          <a:xfrm>
            <a:off x="1039482" y="2620292"/>
            <a:ext cx="7065034" cy="7150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9366"/>
          <a:stretch/>
        </p:blipFill>
        <p:spPr>
          <a:xfrm>
            <a:off x="1039482" y="3514229"/>
            <a:ext cx="7065034" cy="32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6" b="45157"/>
          <a:stretch/>
        </p:blipFill>
        <p:spPr>
          <a:xfrm>
            <a:off x="1" y="2581544"/>
            <a:ext cx="9144000" cy="42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35471"/>
          <a:stretch/>
        </p:blipFill>
        <p:spPr>
          <a:xfrm>
            <a:off x="611634" y="2526172"/>
            <a:ext cx="7920000" cy="777058"/>
          </a:xfrm>
          <a:prstGeom prst="rect">
            <a:avLst/>
          </a:prstGeom>
        </p:spPr>
      </p:pic>
      <p:pic>
        <p:nvPicPr>
          <p:cNvPr id="7" name="Picture 6" descr="DSC_0035 cop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/>
        </p:blipFill>
        <p:spPr bwMode="auto">
          <a:xfrm>
            <a:off x="1039482" y="3413974"/>
            <a:ext cx="7065764" cy="34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4" b="28805"/>
          <a:stretch/>
        </p:blipFill>
        <p:spPr>
          <a:xfrm>
            <a:off x="611328" y="2659237"/>
            <a:ext cx="7920000" cy="672453"/>
          </a:xfrm>
          <a:prstGeom prst="rect">
            <a:avLst/>
          </a:prstGeom>
        </p:spPr>
      </p:pic>
      <p:pic>
        <p:nvPicPr>
          <p:cNvPr id="10" name="Immagine 4" descr="logo Ustica 20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18466" r="15000" b="22324"/>
          <a:stretch/>
        </p:blipFill>
        <p:spPr bwMode="auto">
          <a:xfrm>
            <a:off x="1039482" y="3464756"/>
            <a:ext cx="7063692" cy="330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65666" y="4416552"/>
            <a:ext cx="2623751" cy="356212"/>
          </a:xfrm>
          <a:prstGeom prst="rect">
            <a:avLst/>
          </a:prstGeom>
          <a:solidFill>
            <a:srgbClr val="71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Ustica 2018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8" b="21636"/>
          <a:stretch/>
        </p:blipFill>
        <p:spPr>
          <a:xfrm>
            <a:off x="611999" y="2676522"/>
            <a:ext cx="7920000" cy="687396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992036" y="3514268"/>
            <a:ext cx="7159925" cy="3256267"/>
            <a:chOff x="944591" y="3514269"/>
            <a:chExt cx="7159925" cy="3256267"/>
          </a:xfrm>
        </p:grpSpPr>
        <p:sp>
          <p:nvSpPr>
            <p:cNvPr id="10" name="Ovale 9"/>
            <p:cNvSpPr/>
            <p:nvPr/>
          </p:nvSpPr>
          <p:spPr>
            <a:xfrm>
              <a:off x="4056091" y="3514269"/>
              <a:ext cx="4037312" cy="325626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944591" y="3514269"/>
              <a:ext cx="7159925" cy="3256267"/>
              <a:chOff x="944591" y="3514269"/>
              <a:chExt cx="7159925" cy="3256267"/>
            </a:xfrm>
          </p:grpSpPr>
          <p:sp>
            <p:nvSpPr>
              <p:cNvPr id="11" name="Ovale 10"/>
              <p:cNvSpPr/>
              <p:nvPr/>
            </p:nvSpPr>
            <p:spPr>
              <a:xfrm>
                <a:off x="944591" y="3514269"/>
                <a:ext cx="4037312" cy="3256267"/>
              </a:xfrm>
              <a:prstGeom prst="ellipse">
                <a:avLst/>
              </a:prstGeom>
              <a:blipFill dpi="0" rotWithShape="1">
                <a:blip r:embed="rId5">
                  <a:alphaModFix amt="80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4067204" y="3514269"/>
                <a:ext cx="4037312" cy="3256267"/>
              </a:xfrm>
              <a:prstGeom prst="ellipse">
                <a:avLst/>
              </a:prstGeom>
              <a:blipFill dpi="0" rotWithShape="1">
                <a:blip r:embed="rId4">
                  <a:alphaModFix amt="34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92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4" b="14717"/>
          <a:stretch/>
        </p:blipFill>
        <p:spPr>
          <a:xfrm>
            <a:off x="611999" y="2630411"/>
            <a:ext cx="7920000" cy="642565"/>
          </a:xfrm>
          <a:prstGeom prst="rect">
            <a:avLst/>
          </a:prstGeom>
        </p:spPr>
      </p:pic>
      <p:pic>
        <p:nvPicPr>
          <p:cNvPr id="9" name="Picture 3" descr="E:\STORIA DELL'ARCHEOLOGIA SUBACQUEA\CAT1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8" b="4789"/>
          <a:stretch/>
        </p:blipFill>
        <p:spPr bwMode="auto">
          <a:xfrm>
            <a:off x="1039482" y="3377215"/>
            <a:ext cx="7065034" cy="33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60128"/>
            <a:ext cx="5348379" cy="855411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11998" y="2570911"/>
            <a:ext cx="7920000" cy="838694"/>
            <a:chOff x="611999" y="2907102"/>
            <a:chExt cx="7920000" cy="83869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18" b="7673"/>
            <a:stretch/>
          </p:blipFill>
          <p:spPr>
            <a:xfrm>
              <a:off x="611999" y="2907102"/>
              <a:ext cx="7920000" cy="642566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7185804" y="3269976"/>
              <a:ext cx="1147313" cy="475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1" name="Picture 2" descr="https://fbcdn-sphotos-g-a.akamaihd.net/hphotos-ak-ash3/555068_511259435626059_996878430_n.jpg"/>
          <p:cNvPicPr>
            <a:picLocks noChangeAspect="1" noChangeArrowheads="1"/>
          </p:cNvPicPr>
          <p:nvPr/>
        </p:nvPicPr>
        <p:blipFill rotWithShape="1">
          <a:blip r:embed="rId4" cstate="screen"/>
          <a:srcRect r="3103"/>
          <a:stretch/>
        </p:blipFill>
        <p:spPr bwMode="auto">
          <a:xfrm>
            <a:off x="1039482" y="3268849"/>
            <a:ext cx="7077395" cy="358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43257"/>
            <a:ext cx="9144000" cy="79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2" y="67340"/>
            <a:ext cx="7065034" cy="1548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1187" r="14296" b="81769"/>
          <a:stretch/>
        </p:blipFill>
        <p:spPr>
          <a:xfrm>
            <a:off x="1897810" y="1670761"/>
            <a:ext cx="5348379" cy="8554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3956" t="4859" r="13582" b="5323"/>
          <a:stretch/>
        </p:blipFill>
        <p:spPr>
          <a:xfrm>
            <a:off x="1039482" y="2581544"/>
            <a:ext cx="7065034" cy="42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</Words>
  <Application>Microsoft Office PowerPoint</Application>
  <PresentationFormat>Presentazione su schermo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Capulli</dc:creator>
  <cp:lastModifiedBy>Massimo Capulli</cp:lastModifiedBy>
  <cp:revision>10</cp:revision>
  <dcterms:created xsi:type="dcterms:W3CDTF">2018-08-26T15:35:15Z</dcterms:created>
  <dcterms:modified xsi:type="dcterms:W3CDTF">2018-08-26T17:46:03Z</dcterms:modified>
</cp:coreProperties>
</file>