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E4DC-8B87-4F98-8BED-B74749D298BF}" type="datetimeFigureOut">
              <a:rPr lang="it-IT" smtClean="0"/>
              <a:pPr/>
              <a:t>23/01/2014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D870-6C18-48C1-B47C-C374AC9A75B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E4DC-8B87-4F98-8BED-B74749D298BF}" type="datetimeFigureOut">
              <a:rPr lang="it-IT" smtClean="0"/>
              <a:pPr/>
              <a:t>23/01/2014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D870-6C18-48C1-B47C-C374AC9A75B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E4DC-8B87-4F98-8BED-B74749D298BF}" type="datetimeFigureOut">
              <a:rPr lang="it-IT" smtClean="0"/>
              <a:pPr/>
              <a:t>23/01/2014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D870-6C18-48C1-B47C-C374AC9A75B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E4DC-8B87-4F98-8BED-B74749D298BF}" type="datetimeFigureOut">
              <a:rPr lang="it-IT" smtClean="0"/>
              <a:pPr/>
              <a:t>23/01/2014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D870-6C18-48C1-B47C-C374AC9A75B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E4DC-8B87-4F98-8BED-B74749D298BF}" type="datetimeFigureOut">
              <a:rPr lang="it-IT" smtClean="0"/>
              <a:pPr/>
              <a:t>23/01/2014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D870-6C18-48C1-B47C-C374AC9A75B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E4DC-8B87-4F98-8BED-B74749D298BF}" type="datetimeFigureOut">
              <a:rPr lang="it-IT" smtClean="0"/>
              <a:pPr/>
              <a:t>23/01/2014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D870-6C18-48C1-B47C-C374AC9A75B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E4DC-8B87-4F98-8BED-B74749D298BF}" type="datetimeFigureOut">
              <a:rPr lang="it-IT" smtClean="0"/>
              <a:pPr/>
              <a:t>23/01/2014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D870-6C18-48C1-B47C-C374AC9A75B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E4DC-8B87-4F98-8BED-B74749D298BF}" type="datetimeFigureOut">
              <a:rPr lang="it-IT" smtClean="0"/>
              <a:pPr/>
              <a:t>23/01/2014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D870-6C18-48C1-B47C-C374AC9A75B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E4DC-8B87-4F98-8BED-B74749D298BF}" type="datetimeFigureOut">
              <a:rPr lang="it-IT" smtClean="0"/>
              <a:pPr/>
              <a:t>23/01/2014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D870-6C18-48C1-B47C-C374AC9A75B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E4DC-8B87-4F98-8BED-B74749D298BF}" type="datetimeFigureOut">
              <a:rPr lang="it-IT" smtClean="0"/>
              <a:pPr/>
              <a:t>23/01/2014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D870-6C18-48C1-B47C-C374AC9A75B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BE4DC-8B87-4F98-8BED-B74749D298BF}" type="datetimeFigureOut">
              <a:rPr lang="it-IT" smtClean="0"/>
              <a:pPr/>
              <a:t>23/01/2014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BD870-6C18-48C1-B47C-C374AC9A75B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BE4DC-8B87-4F98-8BED-B74749D298BF}" type="datetimeFigureOut">
              <a:rPr lang="it-IT" smtClean="0"/>
              <a:pPr/>
              <a:t>23/01/2014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BD870-6C18-48C1-B47C-C374AC9A75B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Purpura\Desktop\Documents\Immagini\Oltr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9320" y="1779270"/>
            <a:ext cx="4785360" cy="329946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7" name="Rettangolo 6"/>
          <p:cNvSpPr/>
          <p:nvPr/>
        </p:nvSpPr>
        <p:spPr>
          <a:xfrm>
            <a:off x="2304256" y="47667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Oltre il mondo classico, lungo le coste della </a:t>
            </a:r>
            <a:r>
              <a:rPr lang="it-IT" sz="2000" b="1" dirty="0" err="1" smtClean="0">
                <a:solidFill>
                  <a:srgbClr val="800000"/>
                </a:solidFill>
                <a:latin typeface="Garamond" pitchFamily="18" charset="0"/>
              </a:rPr>
              <a:t>sicilia</a:t>
            </a:r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 occidentale</a:t>
            </a:r>
          </a:p>
          <a:p>
            <a:pPr algn="ctr"/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(fig. 1) </a:t>
            </a:r>
            <a:endParaRPr lang="it-IT" sz="2000" dirty="0" smtClean="0"/>
          </a:p>
          <a:p>
            <a:pPr algn="ctr"/>
            <a:endParaRPr lang="it-IT" sz="2000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411760" y="5229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Selinunte. Un cannone di un vascello 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del XVIII-XIX sec. dal quale provengono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altri tre 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cannoni in ferro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rinvenuti in 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località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Pozzitello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, Tre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Fontane, 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a bassa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profondità.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Purpura\Desktop\Documents\Immagini\Oltre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7890" y="1798320"/>
            <a:ext cx="4808220" cy="326136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3" name="Rettangolo 2"/>
          <p:cNvSpPr/>
          <p:nvPr/>
        </p:nvSpPr>
        <p:spPr>
          <a:xfrm>
            <a:off x="2304256" y="47667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Oltre il mondo classico, lungo le coste della </a:t>
            </a:r>
            <a:r>
              <a:rPr lang="it-IT" sz="2000" b="1" dirty="0" err="1" smtClean="0">
                <a:solidFill>
                  <a:srgbClr val="800000"/>
                </a:solidFill>
                <a:latin typeface="Garamond" pitchFamily="18" charset="0"/>
              </a:rPr>
              <a:t>sicilia</a:t>
            </a:r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 occidentale</a:t>
            </a:r>
          </a:p>
          <a:p>
            <a:pPr algn="ctr"/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(fig. 2) </a:t>
            </a:r>
            <a:endParaRPr lang="it-IT" sz="2000" dirty="0" smtClean="0"/>
          </a:p>
          <a:p>
            <a:pPr algn="ctr"/>
            <a:endParaRPr lang="it-IT" sz="2000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339752" y="53012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Un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carico di pentole dell’Ottocento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da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Fondachello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 (Palermo),  poggiato sul bordo della fontana del Museo Archeologico di Palermo, che contiene il timone da Ustica.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urpura\Desktop\Documents\Immagini\Oltre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9320" y="1628800"/>
            <a:ext cx="4785360" cy="323088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4" name="Rettangolo 3"/>
          <p:cNvSpPr/>
          <p:nvPr/>
        </p:nvSpPr>
        <p:spPr>
          <a:xfrm>
            <a:off x="2304256" y="47667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Oltre il mondo classico, lungo le coste della </a:t>
            </a:r>
            <a:r>
              <a:rPr lang="it-IT" sz="2000" b="1" dirty="0" err="1" smtClean="0">
                <a:solidFill>
                  <a:srgbClr val="800000"/>
                </a:solidFill>
                <a:latin typeface="Garamond" pitchFamily="18" charset="0"/>
              </a:rPr>
              <a:t>sicilia</a:t>
            </a:r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 occidentale</a:t>
            </a:r>
          </a:p>
          <a:p>
            <a:pPr algn="ctr"/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(fig. 2) </a:t>
            </a:r>
            <a:endParaRPr lang="it-IT" sz="2000" dirty="0" smtClean="0"/>
          </a:p>
          <a:p>
            <a:pPr algn="ctr"/>
            <a:endParaRPr lang="it-IT" sz="2000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411760" y="5229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Selinunte. Un altro cannone del vascello 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del XVIII-XIX sec. dal quale provengono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altri tre 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cannoni in ferro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rinvenuti in 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località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Pozzitello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, Tre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Fontane, 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a bassa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profondità.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urpura\Desktop\Documents\Immagini\Oltre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162020"/>
            <a:ext cx="3779520" cy="442722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4" name="Rettangolo 3"/>
          <p:cNvSpPr/>
          <p:nvPr/>
        </p:nvSpPr>
        <p:spPr>
          <a:xfrm>
            <a:off x="2304256" y="11663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Oltre il mondo classico, lungo le coste della </a:t>
            </a:r>
            <a:r>
              <a:rPr lang="it-IT" sz="2000" b="1" dirty="0" err="1" smtClean="0">
                <a:solidFill>
                  <a:srgbClr val="800000"/>
                </a:solidFill>
                <a:latin typeface="Garamond" pitchFamily="18" charset="0"/>
              </a:rPr>
              <a:t>sicilia</a:t>
            </a:r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 occidentale</a:t>
            </a:r>
          </a:p>
          <a:p>
            <a:pPr algn="ctr"/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(fig. 3)</a:t>
            </a:r>
            <a:endParaRPr lang="it-IT" sz="2000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411760" y="574603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Selinunte. Rinforzo in corda della canna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di un cannone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del vascello 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del XVIII-XIX sec.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dalla 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località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Pozzitello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, Tre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Fontane.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urpura\Desktop\Documents\Immagini\Oltre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8910" y="1268760"/>
            <a:ext cx="3726180" cy="4671060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</p:pic>
      <p:sp>
        <p:nvSpPr>
          <p:cNvPr id="4" name="Rettangolo 3"/>
          <p:cNvSpPr/>
          <p:nvPr/>
        </p:nvSpPr>
        <p:spPr>
          <a:xfrm>
            <a:off x="2304256" y="11663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Oltre il mondo classico, lungo le coste della </a:t>
            </a:r>
            <a:r>
              <a:rPr lang="it-IT" sz="2000" b="1" dirty="0" err="1" smtClean="0">
                <a:solidFill>
                  <a:srgbClr val="800000"/>
                </a:solidFill>
                <a:latin typeface="Garamond" pitchFamily="18" charset="0"/>
              </a:rPr>
              <a:t>sicilia</a:t>
            </a:r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 occidentale</a:t>
            </a:r>
          </a:p>
          <a:p>
            <a:pPr algn="ctr"/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(fig. 4) </a:t>
            </a:r>
            <a:endParaRPr lang="it-IT" sz="2000" dirty="0" smtClean="0"/>
          </a:p>
          <a:p>
            <a:pPr algn="ctr"/>
            <a:endParaRPr lang="it-IT" sz="2000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483768" y="6165304"/>
            <a:ext cx="4232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La 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battaglia di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Palermo del 2 giugno 1676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urpura\Desktop\Documents\Immagini\Oltre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5620" y="1124744"/>
            <a:ext cx="3032760" cy="485394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3" name="Rettangolo 2"/>
          <p:cNvSpPr/>
          <p:nvPr/>
        </p:nvSpPr>
        <p:spPr>
          <a:xfrm>
            <a:off x="2304256" y="44624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Oltre il mondo classico, lungo le coste della </a:t>
            </a:r>
            <a:r>
              <a:rPr lang="it-IT" sz="2000" b="1" dirty="0" err="1" smtClean="0">
                <a:solidFill>
                  <a:srgbClr val="800000"/>
                </a:solidFill>
                <a:latin typeface="Garamond" pitchFamily="18" charset="0"/>
              </a:rPr>
              <a:t>sicilia</a:t>
            </a:r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 occidentale</a:t>
            </a:r>
          </a:p>
          <a:p>
            <a:pPr algn="ctr"/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(fig. 5) </a:t>
            </a:r>
            <a:endParaRPr lang="it-IT" sz="2000" dirty="0" smtClean="0"/>
          </a:p>
          <a:p>
            <a:pPr algn="ctr"/>
            <a:endParaRPr lang="it-IT" sz="2000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 Ustica invece, sulla secca Colombaia, affondò finendo ad alta profondità un vascello del XVIII</a:t>
            </a:r>
            <a:r>
              <a:rPr kumimoji="0" lang="it-IT" sz="12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</a:t>
            </a:r>
            <a:r>
              <a:rPr kumimoji="0" lang="it-IT" sz="1200" b="0" i="0" u="none" strike="noStrike" cap="none" normalizeH="0" baseline="3000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1]</a:t>
            </a:r>
            <a:r>
              <a:rPr kumimoji="0" lang="it-I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il cui timone foderato di rame </a:t>
            </a:r>
            <a:endParaRPr kumimoji="0" lang="it-IT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88032" y="6095037"/>
            <a:ext cx="8676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Museo Archeologico di Palermo. La pala del timone di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un vascello del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XVIII affondato ad Ustica sulla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secca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dellaColombaia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,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finendo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ad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elevata profondità.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Purpura\Desktop\Documents\Immagini\Oltre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5510" y="1786890"/>
            <a:ext cx="4792980" cy="328422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3" name="Rettangolo 2"/>
          <p:cNvSpPr/>
          <p:nvPr/>
        </p:nvSpPr>
        <p:spPr>
          <a:xfrm>
            <a:off x="2304256" y="47667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Oltre il mondo classico, lungo le coste della </a:t>
            </a:r>
            <a:r>
              <a:rPr lang="it-IT" sz="2000" b="1" dirty="0" err="1" smtClean="0">
                <a:solidFill>
                  <a:srgbClr val="800000"/>
                </a:solidFill>
                <a:latin typeface="Garamond" pitchFamily="18" charset="0"/>
              </a:rPr>
              <a:t>sicilia</a:t>
            </a:r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 occidentale</a:t>
            </a:r>
          </a:p>
          <a:p>
            <a:pPr algn="ctr"/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(fig. 2) </a:t>
            </a:r>
            <a:endParaRPr lang="it-IT" sz="2000" dirty="0" smtClean="0"/>
          </a:p>
          <a:p>
            <a:pPr algn="ctr"/>
            <a:endParaRPr lang="it-IT" sz="2000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339752" y="530120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Secca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Formica, nei pressi di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Porticello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 (Palermo). Ancora e cannone relativi al relitto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di un veliero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dell’Ottocento.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Purpura\Desktop\Documents\Immagini\Oltr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00808"/>
            <a:ext cx="4816475" cy="322262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2304256" y="47667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Oltre il mondo classico, lungo le coste della </a:t>
            </a:r>
            <a:r>
              <a:rPr lang="it-IT" sz="2000" b="1" dirty="0" err="1" smtClean="0">
                <a:solidFill>
                  <a:srgbClr val="800000"/>
                </a:solidFill>
                <a:latin typeface="Garamond" pitchFamily="18" charset="0"/>
              </a:rPr>
              <a:t>sicilia</a:t>
            </a:r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 occidentale</a:t>
            </a:r>
          </a:p>
          <a:p>
            <a:pPr algn="ctr"/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(fig. 2) </a:t>
            </a:r>
            <a:endParaRPr lang="it-IT" sz="2000" dirty="0" smtClean="0"/>
          </a:p>
          <a:p>
            <a:pPr algn="ctr"/>
            <a:endParaRPr lang="it-IT" sz="2000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907704" y="5302949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Secca Formica, nei pressi di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Porticello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 (Palermo).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Cannone in ferro. 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urpura\Desktop\Documents\Immagini\Oltre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772816"/>
            <a:ext cx="4808537" cy="325437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3" name="Rettangolo 2"/>
          <p:cNvSpPr/>
          <p:nvPr/>
        </p:nvSpPr>
        <p:spPr>
          <a:xfrm>
            <a:off x="2304256" y="47667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Oltre il mondo classico, lungo le coste della </a:t>
            </a:r>
            <a:r>
              <a:rPr lang="it-IT" sz="2000" b="1" dirty="0" err="1" smtClean="0">
                <a:solidFill>
                  <a:srgbClr val="800000"/>
                </a:solidFill>
                <a:latin typeface="Garamond" pitchFamily="18" charset="0"/>
              </a:rPr>
              <a:t>sicilia</a:t>
            </a:r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 occidentale</a:t>
            </a:r>
          </a:p>
          <a:p>
            <a:pPr algn="ctr"/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(fig. 2) </a:t>
            </a:r>
            <a:endParaRPr lang="it-IT" sz="2000" dirty="0" smtClean="0"/>
          </a:p>
          <a:p>
            <a:pPr algn="ctr"/>
            <a:endParaRPr lang="it-IT" sz="2000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979712" y="5301208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Secca Formica, nei pressi di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Porticello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 (Palermo).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Colubrina con relativa forcella.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Purpura\Desktop\Documents\Immagini\Oltre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700808"/>
            <a:ext cx="4792663" cy="3246437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3" name="Rettangolo 2"/>
          <p:cNvSpPr/>
          <p:nvPr/>
        </p:nvSpPr>
        <p:spPr>
          <a:xfrm>
            <a:off x="2304256" y="47667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Oltre il mondo classico, lungo le coste della </a:t>
            </a:r>
            <a:r>
              <a:rPr lang="it-IT" sz="2000" b="1" dirty="0" err="1" smtClean="0">
                <a:solidFill>
                  <a:srgbClr val="800000"/>
                </a:solidFill>
                <a:latin typeface="Garamond" pitchFamily="18" charset="0"/>
              </a:rPr>
              <a:t>sicilia</a:t>
            </a:r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 occidentale</a:t>
            </a:r>
          </a:p>
          <a:p>
            <a:pPr algn="ctr"/>
            <a:r>
              <a:rPr lang="it-IT" sz="2000" b="1" dirty="0" smtClean="0">
                <a:solidFill>
                  <a:srgbClr val="800000"/>
                </a:solidFill>
                <a:latin typeface="Garamond" pitchFamily="18" charset="0"/>
              </a:rPr>
              <a:t>(fig. 2) </a:t>
            </a:r>
            <a:endParaRPr lang="it-IT" sz="2000" dirty="0" smtClean="0"/>
          </a:p>
          <a:p>
            <a:pPr algn="ctr"/>
            <a:endParaRPr lang="it-IT" sz="2000" b="1" dirty="0">
              <a:solidFill>
                <a:srgbClr val="800000"/>
              </a:solidFill>
              <a:latin typeface="Garamond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691680" y="5517232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Secca Formica, nei pressi di </a:t>
            </a:r>
            <a:r>
              <a:rPr lang="it-IT" b="1" dirty="0" err="1" smtClean="0">
                <a:solidFill>
                  <a:srgbClr val="800000"/>
                </a:solidFill>
                <a:latin typeface="Garamond" pitchFamily="18" charset="0"/>
              </a:rPr>
              <a:t>Porticello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 (Palermo). 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Bozzello.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393</Words>
  <Application>Microsoft Office PowerPoint</Application>
  <PresentationFormat>Presentazione su schermo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Purpura</dc:creator>
  <cp:lastModifiedBy>Purpura</cp:lastModifiedBy>
  <cp:revision>7</cp:revision>
  <dcterms:created xsi:type="dcterms:W3CDTF">2014-01-23T17:03:50Z</dcterms:created>
  <dcterms:modified xsi:type="dcterms:W3CDTF">2014-01-23T20:29:18Z</dcterms:modified>
</cp:coreProperties>
</file>