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1A2AD-446A-433C-9C1D-621AC30AAAC3}" type="datetimeFigureOut">
              <a:rPr lang="it-IT" smtClean="0"/>
              <a:t>25/01/2014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2C87B-DFCF-42ED-BC02-A4B81C8F91F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rpura\Desktop\Documents\Immagini\Cefalù\Foculus\Fig. 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23728" y="908720"/>
            <a:ext cx="4538761" cy="368756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267744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i="1" dirty="0" err="1">
                <a:solidFill>
                  <a:srgbClr val="800000"/>
                </a:solidFill>
                <a:latin typeface="Garamond" pitchFamily="18" charset="0"/>
              </a:rPr>
              <a:t>Foculus</a:t>
            </a:r>
            <a:r>
              <a:rPr lang="it-IT" b="1" i="1" dirty="0">
                <a:solidFill>
                  <a:srgbClr val="800000"/>
                </a:solidFill>
                <a:latin typeface="Garamond" pitchFamily="18" charset="0"/>
              </a:rPr>
              <a:t>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dalla zona del relitto bizantino a Cefalù.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urpura\Desktop\Documents\Immagini\Cefalù\Foculus\Fig. 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908720"/>
            <a:ext cx="4230681" cy="316835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5" name="Rettangolo 4"/>
          <p:cNvSpPr/>
          <p:nvPr/>
        </p:nvSpPr>
        <p:spPr>
          <a:xfrm>
            <a:off x="2286000" y="49429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Il fornello mobile di bordo di Cefalù è confrontabile con esemplari del I sec. d.C.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urpura\Desktop\Documents\Immagini\Cefalù\Foculus\Fig. 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1268760"/>
            <a:ext cx="4234197" cy="324036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232248" y="4725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Una pentola veniva posta sul fornello mobile di bordo,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raffeddato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dalla circolazione interna dell’acqua (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Galili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Sharvit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, 1999, fig. 8).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Purpura\Desktop\Documents\Immagini\Cefalù\Foculus\Fig. 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39752" y="1006004"/>
            <a:ext cx="4320480" cy="314248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9" name="Rettangolo 8"/>
          <p:cNvSpPr/>
          <p:nvPr/>
        </p:nvSpPr>
        <p:spPr>
          <a:xfrm>
            <a:off x="2195736" y="49411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i="1" dirty="0" err="1">
                <a:solidFill>
                  <a:srgbClr val="800000"/>
                </a:solidFill>
                <a:latin typeface="Garamond" pitchFamily="18" charset="0"/>
              </a:rPr>
              <a:t>Foculus</a:t>
            </a:r>
            <a:r>
              <a:rPr lang="it-IT" b="1" i="1" dirty="0">
                <a:solidFill>
                  <a:srgbClr val="800000"/>
                </a:solidFill>
                <a:latin typeface="Garamond" pitchFamily="18" charset="0"/>
              </a:rPr>
              <a:t>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di piombo dal relitto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Bénat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III </a:t>
            </a:r>
            <a:endParaRPr lang="it-IT" b="1" dirty="0" smtClean="0">
              <a:solidFill>
                <a:srgbClr val="800000"/>
              </a:solidFill>
              <a:latin typeface="Garamond" pitchFamily="18" charset="0"/>
            </a:endParaRPr>
          </a:p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(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foto DRASM</a:t>
            </a:r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).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C:\Users\Purpura\Desktop\Documents\Immagini\Cefalù\Foculus\Fig. 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15334" y="980728"/>
            <a:ext cx="4560922" cy="302433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3" name="Rettangolo 2"/>
          <p:cNvSpPr/>
          <p:nvPr/>
        </p:nvSpPr>
        <p:spPr>
          <a:xfrm>
            <a:off x="2286000" y="436684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i="1" dirty="0" err="1">
                <a:solidFill>
                  <a:srgbClr val="800000"/>
                </a:solidFill>
                <a:latin typeface="Garamond" pitchFamily="18" charset="0"/>
              </a:rPr>
              <a:t>Foculus</a:t>
            </a:r>
            <a:r>
              <a:rPr lang="it-IT" b="1" i="1" dirty="0">
                <a:solidFill>
                  <a:srgbClr val="800000"/>
                </a:solidFill>
                <a:latin typeface="Garamond" pitchFamily="18" charset="0"/>
              </a:rPr>
              <a:t> 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di piombo dal relitto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Barthelemy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(foto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J.-P.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 </a:t>
            </a:r>
            <a:r>
              <a:rPr lang="it-IT" b="1" dirty="0" err="1">
                <a:solidFill>
                  <a:srgbClr val="800000"/>
                </a:solidFill>
                <a:latin typeface="Garamond" pitchFamily="18" charset="0"/>
              </a:rPr>
              <a:t>Joncheray</a:t>
            </a:r>
            <a:r>
              <a:rPr lang="it-IT" b="1" dirty="0">
                <a:solidFill>
                  <a:srgbClr val="800000"/>
                </a:solidFill>
                <a:latin typeface="Garamond" pitchFamily="18" charset="0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Presentazione su schermo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2</cp:revision>
  <dcterms:created xsi:type="dcterms:W3CDTF">2014-01-25T08:14:52Z</dcterms:created>
  <dcterms:modified xsi:type="dcterms:W3CDTF">2014-01-25T08:29:15Z</dcterms:modified>
</cp:coreProperties>
</file>