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6A1D-6006-4EB7-A00F-7D6234C51406}" type="datetimeFigureOut">
              <a:rPr lang="it-IT" smtClean="0"/>
              <a:t>16/06/2021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C32-6A8F-4EA2-94D2-EA85C928DD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07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6A1D-6006-4EB7-A00F-7D6234C51406}" type="datetimeFigureOut">
              <a:rPr lang="it-IT" smtClean="0"/>
              <a:t>16/06/2021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C32-6A8F-4EA2-94D2-EA85C928DD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68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6A1D-6006-4EB7-A00F-7D6234C51406}" type="datetimeFigureOut">
              <a:rPr lang="it-IT" smtClean="0"/>
              <a:t>16/06/2021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C32-6A8F-4EA2-94D2-EA85C928DD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59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6A1D-6006-4EB7-A00F-7D6234C51406}" type="datetimeFigureOut">
              <a:rPr lang="it-IT" smtClean="0"/>
              <a:t>16/06/2021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C32-6A8F-4EA2-94D2-EA85C928DD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34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6A1D-6006-4EB7-A00F-7D6234C51406}" type="datetimeFigureOut">
              <a:rPr lang="it-IT" smtClean="0"/>
              <a:t>16/06/2021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C32-6A8F-4EA2-94D2-EA85C928DD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82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6A1D-6006-4EB7-A00F-7D6234C51406}" type="datetimeFigureOut">
              <a:rPr lang="it-IT" smtClean="0"/>
              <a:t>16/06/2021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C32-6A8F-4EA2-94D2-EA85C928DD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1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6A1D-6006-4EB7-A00F-7D6234C51406}" type="datetimeFigureOut">
              <a:rPr lang="it-IT" smtClean="0"/>
              <a:t>16/06/2021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C32-6A8F-4EA2-94D2-EA85C928DD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89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6A1D-6006-4EB7-A00F-7D6234C51406}" type="datetimeFigureOut">
              <a:rPr lang="it-IT" smtClean="0"/>
              <a:t>16/06/2021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C32-6A8F-4EA2-94D2-EA85C928DD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77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6A1D-6006-4EB7-A00F-7D6234C51406}" type="datetimeFigureOut">
              <a:rPr lang="it-IT" smtClean="0"/>
              <a:t>16/06/2021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C32-6A8F-4EA2-94D2-EA85C928DD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94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6A1D-6006-4EB7-A00F-7D6234C51406}" type="datetimeFigureOut">
              <a:rPr lang="it-IT" smtClean="0"/>
              <a:t>16/06/2021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C32-6A8F-4EA2-94D2-EA85C928DD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88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6A1D-6006-4EB7-A00F-7D6234C51406}" type="datetimeFigureOut">
              <a:rPr lang="it-IT" smtClean="0"/>
              <a:t>16/06/2021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EC32-6A8F-4EA2-94D2-EA85C928DD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8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6A1D-6006-4EB7-A00F-7D6234C51406}" type="datetimeFigureOut">
              <a:rPr lang="it-IT" smtClean="0"/>
              <a:t>16/06/2021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1EC32-6A8F-4EA2-94D2-EA85C928DD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57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3" y="663357"/>
            <a:ext cx="5097780" cy="5105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57" y="663357"/>
            <a:ext cx="5097780" cy="51054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66123" y="5874705"/>
            <a:ext cx="509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1 a Moneta punica di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Cossyra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del II sec. a.C., raffigurante sul recto Iside</a:t>
            </a:r>
            <a:endParaRPr lang="it-IT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501008" y="5887232"/>
            <a:ext cx="4784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1 b Moneta punica di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Cossyra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del II sec. a.C., raffigurante sul verso YRNM contornato dal mirto</a:t>
            </a:r>
            <a:endParaRPr lang="it-IT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22104" y="100209"/>
            <a:ext cx="293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LE PENTOLE DI SCAURI</a:t>
            </a:r>
            <a:endParaRPr lang="it-IT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35" y="137787"/>
            <a:ext cx="8350528" cy="592236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674367" y="6212910"/>
            <a:ext cx="488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2 Santuario del Lago di Venere a Pantelleria</a:t>
            </a:r>
            <a:endParaRPr lang="it-IT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76" y="75157"/>
            <a:ext cx="9432098" cy="62766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17732" y="6325644"/>
            <a:ext cx="767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3 Pantelleria vista dall'alto (da O. Ferrara Archivio Storico di Pantelleria)</a:t>
            </a:r>
            <a:endParaRPr lang="it-IT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85" y="263177"/>
            <a:ext cx="9958191" cy="591267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89766" y="6250488"/>
            <a:ext cx="1010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4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Pantellerian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ware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 Pentole, tegami, teglie, ciotole e coperchi (da Il relitto tardo-antico di Scauri)</a:t>
            </a:r>
            <a:endParaRPr lang="it-IT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76" y="-104668"/>
            <a:ext cx="9720197" cy="641997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66377" y="6313118"/>
            <a:ext cx="898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5 Distribuzione della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Pantellerian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Ware da G. Guiducci Il relitto tardo antico di Scauri</a:t>
            </a:r>
            <a:endParaRPr lang="it-IT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55" y="100209"/>
            <a:ext cx="7805593" cy="608283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04130" y="6237962"/>
            <a:ext cx="735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6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Pantellerian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Ware a Scauri scalo (da Il relitto tardo antico di Scauri)</a:t>
            </a:r>
            <a:endParaRPr lang="it-IT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5" y="359827"/>
            <a:ext cx="6914367" cy="538830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329842" y="5837130"/>
            <a:ext cx="793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7 Una delle pentole del relitto di Scauri (da Il relitto tardo antico di Scauri) </a:t>
            </a:r>
            <a:endParaRPr lang="it-IT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145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Purpura</dc:creator>
  <cp:lastModifiedBy>Purpura</cp:lastModifiedBy>
  <cp:revision>3</cp:revision>
  <dcterms:created xsi:type="dcterms:W3CDTF">2021-06-16T13:46:34Z</dcterms:created>
  <dcterms:modified xsi:type="dcterms:W3CDTF">2021-06-16T13:59:19Z</dcterms:modified>
</cp:coreProperties>
</file>