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0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0F0E-9FC1-4AA2-B631-8A44E30F867C}" type="datetimeFigureOut">
              <a:rPr lang="it-IT" smtClean="0"/>
              <a:pPr/>
              <a:t>07/02/2014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4B01F-6BF0-47C4-9E56-876CAA5946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031" descr="Monumentum Ancyranum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71339" y="111968"/>
            <a:ext cx="4276725" cy="66294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5436096" y="5509681"/>
            <a:ext cx="34563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Roma, Musei Capitolini. 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Tabula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superstite della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lex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auctoritate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Vespasiani</a:t>
            </a:r>
            <a:endParaRPr lang="it-IT" sz="2000" dirty="0"/>
          </a:p>
        </p:txBody>
      </p:sp>
      <p:sp>
        <p:nvSpPr>
          <p:cNvPr id="8" name="Rettangolo 7"/>
          <p:cNvSpPr/>
          <p:nvPr/>
        </p:nvSpPr>
        <p:spPr>
          <a:xfrm>
            <a:off x="6732240" y="5013176"/>
            <a:ext cx="827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it-IT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Fig. </a:t>
            </a:r>
            <a:r>
              <a:rPr lang="it-IT" b="1" dirty="0">
                <a:latin typeface="Garamond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: </a:t>
            </a:r>
            <a:endParaRPr lang="it-IT" dirty="0"/>
          </a:p>
        </p:txBody>
      </p:sp>
      <p:sp>
        <p:nvSpPr>
          <p:cNvPr id="9" name="Text Box 1032"/>
          <p:cNvSpPr txBox="1">
            <a:spLocks noChangeArrowheads="1"/>
          </p:cNvSpPr>
          <p:nvPr/>
        </p:nvSpPr>
        <p:spPr bwMode="auto">
          <a:xfrm>
            <a:off x="5364088" y="764704"/>
            <a:ext cx="3672408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800000"/>
                </a:solidFill>
                <a:latin typeface="Garamond" pitchFamily="18" charset="0"/>
              </a:rPr>
              <a:t>Sulla tavola perduta della </a:t>
            </a:r>
            <a:r>
              <a:rPr lang="it-IT" sz="2600" b="1" i="1" dirty="0" err="1" smtClean="0">
                <a:solidFill>
                  <a:srgbClr val="800000"/>
                </a:solidFill>
                <a:latin typeface="Garamond" pitchFamily="18" charset="0"/>
              </a:rPr>
              <a:t>Lex</a:t>
            </a:r>
            <a:r>
              <a:rPr lang="it-IT" sz="2600" b="1" i="1" dirty="0" smtClean="0">
                <a:solidFill>
                  <a:srgbClr val="800000"/>
                </a:solidFill>
                <a:latin typeface="Garamond" pitchFamily="18" charset="0"/>
              </a:rPr>
              <a:t> </a:t>
            </a:r>
            <a:r>
              <a:rPr lang="it-IT" sz="2600" b="1" i="1" dirty="0">
                <a:solidFill>
                  <a:srgbClr val="800000"/>
                </a:solidFill>
                <a:latin typeface="Garamond" pitchFamily="18" charset="0"/>
              </a:rPr>
              <a:t>de </a:t>
            </a:r>
            <a:r>
              <a:rPr lang="it-IT" sz="2600" b="1" i="1" dirty="0" err="1">
                <a:solidFill>
                  <a:srgbClr val="800000"/>
                </a:solidFill>
                <a:latin typeface="Garamond" pitchFamily="18" charset="0"/>
              </a:rPr>
              <a:t>auctoritate</a:t>
            </a:r>
            <a:endParaRPr lang="it-IT" sz="2600" b="1" i="1" dirty="0">
              <a:solidFill>
                <a:srgbClr val="800000"/>
              </a:solidFill>
              <a:latin typeface="Garamond" pitchFamily="18" charset="0"/>
            </a:endParaRPr>
          </a:p>
          <a:p>
            <a:pPr algn="ctr"/>
            <a:r>
              <a:rPr lang="it-IT" sz="2600" b="1" i="1" dirty="0" smtClean="0">
                <a:solidFill>
                  <a:srgbClr val="800000"/>
                </a:solidFill>
                <a:latin typeface="Garamond" pitchFamily="18" charset="0"/>
              </a:rPr>
              <a:t>Vespasiani</a:t>
            </a:r>
          </a:p>
          <a:p>
            <a:pPr algn="ctr"/>
            <a:endParaRPr lang="it-IT" sz="2400" b="1" i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  <a:p>
            <a:pPr algn="ctr"/>
            <a:r>
              <a:rPr lang="it-IT" sz="1600" b="1" dirty="0" smtClean="0">
                <a:latin typeface="Garamond" pitchFamily="18" charset="0"/>
              </a:rPr>
              <a:t>di Gianfranco Purpura</a:t>
            </a:r>
            <a:endParaRPr lang="it-IT" sz="16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Monumentum Ancyranum2"/>
          <p:cNvPicPr>
            <a:picLocks noChangeAspect="1" noChangeArrowheads="1"/>
          </p:cNvPicPr>
          <p:nvPr/>
        </p:nvPicPr>
        <p:blipFill>
          <a:blip r:embed="rId2" cstate="screen">
            <a:lum bright="-24000" contrast="36000"/>
          </a:blip>
          <a:srcRect/>
          <a:stretch>
            <a:fillRect/>
          </a:stretch>
        </p:blipFill>
        <p:spPr bwMode="auto">
          <a:xfrm>
            <a:off x="395536" y="0"/>
            <a:ext cx="4910137" cy="6902450"/>
          </a:xfrm>
          <a:prstGeom prst="rect">
            <a:avLst/>
          </a:prstGeom>
          <a:noFill/>
          <a:ln w="19050">
            <a:solidFill>
              <a:srgbClr val="660033"/>
            </a:solidFill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5148064" y="2134597"/>
            <a:ext cx="4211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i="1" dirty="0" err="1">
                <a:latin typeface="Garamond" pitchFamily="18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it-IT" b="1" i="1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ex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it-IT" b="1" i="1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auctoritate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Vespasiani</a:t>
            </a:r>
            <a:r>
              <a:rPr kumimoji="0" lang="it-IT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(trascrizione a fronte di Crawford)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732240" y="1628800"/>
            <a:ext cx="845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it-IT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Fig. 2: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5733256"/>
            <a:ext cx="86409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Fig. 3: Il </a:t>
            </a:r>
            <a:r>
              <a:rPr kumimoji="0" lang="it-IT" sz="2000" b="1" i="1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Templum</a:t>
            </a:r>
            <a:r>
              <a:rPr kumimoji="0" lang="it-IT" sz="2000" b="1" i="1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Vespasiani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prima e dopo gli scavi del 1827/8 di </a:t>
            </a:r>
            <a:r>
              <a:rPr kumimoji="0" lang="it-IT" sz="2000" b="1" i="0" u="none" strike="noStrike" cap="none" normalizeH="0" baseline="0" dirty="0" err="1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Nibby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it-IT" sz="2000" b="1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5" name="Picture 2" descr="Monumentum Ancyranum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38200" y="685800"/>
            <a:ext cx="3149600" cy="4724400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</p:spPr>
      </p:pic>
      <p:pic>
        <p:nvPicPr>
          <p:cNvPr id="6" name="Picture 3" descr="Monumentum Ancyranum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19625" y="685800"/>
            <a:ext cx="3873500" cy="4724400"/>
          </a:xfrm>
          <a:prstGeom prst="rect">
            <a:avLst/>
          </a:prstGeom>
          <a:noFill/>
          <a:ln w="28575">
            <a:solidFill>
              <a:srgbClr val="660033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-180528" y="580526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Fig. 4: Ipotetica ricostruzione della scalinata del </a:t>
            </a:r>
            <a:r>
              <a:rPr kumimoji="0" lang="it-IT" b="1" i="1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Templum</a:t>
            </a:r>
            <a:r>
              <a:rPr kumimoji="0" lang="it-IT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Vespasiani.</a:t>
            </a:r>
            <a:endParaRPr kumimoji="0" lang="it-IT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pic>
        <p:nvPicPr>
          <p:cNvPr id="5" name="Picture 2" descr="Monumentum Ancyranum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9632" y="1117600"/>
            <a:ext cx="6480719" cy="4276666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71</Words>
  <Application>Microsoft Office PowerPoint</Application>
  <PresentationFormat>Presentazione su schermo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4</cp:revision>
  <dcterms:created xsi:type="dcterms:W3CDTF">2014-02-07T17:52:06Z</dcterms:created>
  <dcterms:modified xsi:type="dcterms:W3CDTF">2014-02-07T18:17:58Z</dcterms:modified>
</cp:coreProperties>
</file>