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F7164-948E-4460-9FAF-5F83A98C3794}" type="datetimeFigureOut">
              <a:rPr lang="it-IT" smtClean="0"/>
              <a:t>24/01/2014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D640-5FBA-4362-89F6-2345FEA3CB3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Purpura\Desktop\Archaeogate\subacquea\ANFORE\bariletto\img\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1988840"/>
            <a:ext cx="3333750" cy="28575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7" name="Rettangolo 6"/>
          <p:cNvSpPr/>
          <p:nvPr/>
        </p:nvSpPr>
        <p:spPr>
          <a:xfrm>
            <a:off x="3347864" y="476672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800000"/>
                </a:solidFill>
                <a:latin typeface="Garamond" pitchFamily="18" charset="0"/>
              </a:rPr>
              <a:t>Le anfore a forma di bariletto </a:t>
            </a:r>
            <a:endParaRPr lang="it-IT" sz="2400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419872" y="522920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Palermo. 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Museo Archeologico. 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Anfora a bariletto di età imprecisata.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Purpura\Desktop\Archaeogate\subacquea\ANFORE\bariletto\img\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980728"/>
            <a:ext cx="2971800" cy="31623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3275856" y="4725144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Terrasini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.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Antiquarium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: anfora a bariletto, vista di fronte.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Purpura\Desktop\Archaeogate\subacquea\ANFORE\bariletto\img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50418" y="332656"/>
            <a:ext cx="3333750" cy="3352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3347864" y="4077072"/>
            <a:ext cx="228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Anfora a bariletto, realizzata senza collo ed orlo, ma con un semplice foro sul corpo tra le anse, che avrebbe potuto essere chiuso da un turacciolo.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Purpura\Desktop\Archaeogate\subacquea\ANFORE\bariletto\img\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908720"/>
            <a:ext cx="3086100" cy="28575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611560" y="4509120"/>
            <a:ext cx="79888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Terrasini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. 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Antiquarium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. 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Questa anfora a bariletto è stata fabbricata in tal modo: si è ipotizzato che fosse stata adattata come fanale per l'illuminazione di bordo. 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(Per saperne di più: Purpura, Nuove anfore nell'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Antiquarium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di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Terrasini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Sicilia Archeologica, 35, 1977)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Purpura\Desktop\Archaeogate\subacquea\ANFORE\bariletto\img\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1124744"/>
            <a:ext cx="3333750" cy="32480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1979712" y="4797152"/>
            <a:ext cx="54083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Terrasini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. 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Antiquarium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.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L'immagine rivela la svasatura e l'asimmetricità delle due metà dell'anfora a bariletto impresse al contenitore nel momento della sua realizzazione.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Purpura\Desktop\Archaeogate\subacquea\ANFORE\bariletto\img\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59832" y="1556792"/>
            <a:ext cx="3333750" cy="28098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3707904" y="4941168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Trapani.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Museo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Pepoli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.</a:t>
            </a:r>
            <a:br>
              <a:rPr lang="it-IT" b="1" dirty="0">
                <a:solidFill>
                  <a:srgbClr val="800000"/>
                </a:solidFill>
                <a:latin typeface="Garamond" pitchFamily="18" charset="0"/>
              </a:rPr>
            </a:b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Anfora a bariletto dai dintorni di Trapani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</Words>
  <Application>Microsoft Office PowerPoint</Application>
  <PresentationFormat>Presentazione su schermo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2</cp:revision>
  <dcterms:created xsi:type="dcterms:W3CDTF">2014-01-24T16:27:34Z</dcterms:created>
  <dcterms:modified xsi:type="dcterms:W3CDTF">2014-01-24T16:44:23Z</dcterms:modified>
</cp:coreProperties>
</file>